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DF044-F7CB-BA48-8E0F-0B409DE49B29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6919D-9612-DD4B-9252-12B6C77C5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19D-9612-DD4B-9252-12B6C77C59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>
                <a:latin typeface="Impact"/>
                <a:cs typeface="Impact"/>
              </a:rPr>
              <a:t>Click to Add Title</a:t>
            </a:r>
            <a:endParaRPr lang="en-US" sz="72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Times New Roman"/>
                <a:cs typeface="Times New Roman"/>
              </a:rPr>
              <a:t>Click to Add Subtitle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890080-8A74-E485-4AAB-1EA5CA32D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0" y="547633"/>
            <a:ext cx="2159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Click to add content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0D3810-0114-08CE-C74D-09CEC685F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586" y="5857252"/>
            <a:ext cx="1487214" cy="7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Click to add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8330" y="1676367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84B431-66BF-DBAD-5CFD-EED8966F3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586" y="5857252"/>
            <a:ext cx="1487214" cy="7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0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Click to Add Content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F0988-E977-3DC8-59C3-F70CF46F4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586" y="5857252"/>
            <a:ext cx="1487214" cy="7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</Words>
  <Application>Microsoft Macintosh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Impact</vt:lpstr>
      <vt:lpstr>Times New Roman</vt:lpstr>
      <vt:lpstr>Office Theme</vt:lpstr>
      <vt:lpstr>Click to Add Title</vt:lpstr>
      <vt:lpstr>Click to Add Title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Gayden, Jocelynn</cp:lastModifiedBy>
  <cp:revision>7</cp:revision>
  <dcterms:created xsi:type="dcterms:W3CDTF">2014-03-25T18:01:38Z</dcterms:created>
  <dcterms:modified xsi:type="dcterms:W3CDTF">2023-03-28T16:14:23Z</dcterms:modified>
</cp:coreProperties>
</file>