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 snapToObjects="1">
      <p:cViewPr>
        <p:scale>
          <a:sx n="135" d="100"/>
          <a:sy n="135" d="100"/>
        </p:scale>
        <p:origin x="296" y="-1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E87C0-61E4-5D47-98FB-DC59A939E0E7}" type="datetimeFigureOut">
              <a:rPr lang="en-US" smtClean="0"/>
              <a:t>4/10/23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FF3A-E60C-994B-AE6E-D7D0A26F3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915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E87C0-61E4-5D47-98FB-DC59A939E0E7}" type="datetimeFigureOut">
              <a:rPr lang="en-US" smtClean="0"/>
              <a:t>4/10/23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FF3A-E60C-994B-AE6E-D7D0A26F3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69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E87C0-61E4-5D47-98FB-DC59A939E0E7}" type="datetimeFigureOut">
              <a:rPr lang="en-US" smtClean="0"/>
              <a:t>4/10/23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FF3A-E60C-994B-AE6E-D7D0A26F3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937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E87C0-61E4-5D47-98FB-DC59A939E0E7}" type="datetimeFigureOut">
              <a:rPr lang="en-US" smtClean="0"/>
              <a:t>4/10/23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FF3A-E60C-994B-AE6E-D7D0A26F3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458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E87C0-61E4-5D47-98FB-DC59A939E0E7}" type="datetimeFigureOut">
              <a:rPr lang="en-US" smtClean="0"/>
              <a:t>4/10/23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FF3A-E60C-994B-AE6E-D7D0A26F3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671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E87C0-61E4-5D47-98FB-DC59A939E0E7}" type="datetimeFigureOut">
              <a:rPr lang="en-US" smtClean="0"/>
              <a:t>4/10/23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FF3A-E60C-994B-AE6E-D7D0A26F3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97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E87C0-61E4-5D47-98FB-DC59A939E0E7}" type="datetimeFigureOut">
              <a:rPr lang="en-US" smtClean="0"/>
              <a:t>4/10/23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FF3A-E60C-994B-AE6E-D7D0A26F3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925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E87C0-61E4-5D47-98FB-DC59A939E0E7}" type="datetimeFigureOut">
              <a:rPr lang="en-US" smtClean="0"/>
              <a:t>4/10/23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FF3A-E60C-994B-AE6E-D7D0A26F3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604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E87C0-61E4-5D47-98FB-DC59A939E0E7}" type="datetimeFigureOut">
              <a:rPr lang="en-US" smtClean="0"/>
              <a:t>4/10/23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FF3A-E60C-994B-AE6E-D7D0A26F3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994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E87C0-61E4-5D47-98FB-DC59A939E0E7}" type="datetimeFigureOut">
              <a:rPr lang="en-US" smtClean="0"/>
              <a:t>4/10/23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FF3A-E60C-994B-AE6E-D7D0A26F3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899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E87C0-61E4-5D47-98FB-DC59A939E0E7}" type="datetimeFigureOut">
              <a:rPr lang="en-US" smtClean="0"/>
              <a:t>4/10/23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FF3A-E60C-994B-AE6E-D7D0A26F3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368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9E87C0-61E4-5D47-98FB-DC59A939E0E7}" type="datetimeFigureOut">
              <a:rPr lang="en-US" smtClean="0"/>
              <a:t>4/10/23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CBFF3A-E60C-994B-AE6E-D7D0A26F3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428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uh.edu/policies/graphic-standards/style-guidelines/typography/" TargetMode="External"/><Relationship Id="rId5" Type="http://schemas.openxmlformats.org/officeDocument/2006/relationships/hyperlink" Target="https://images.uh.edu/gallery3/resources/" TargetMode="Externa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uilding sampl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308" y="1059919"/>
            <a:ext cx="4279392" cy="2023872"/>
          </a:xfrm>
          <a:prstGeom prst="rect">
            <a:avLst/>
          </a:prstGeom>
        </p:spPr>
      </p:pic>
      <p:pic>
        <p:nvPicPr>
          <p:cNvPr id="6" name="Picture 5" descr="cougar sampl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83" y="1059919"/>
            <a:ext cx="4206240" cy="20238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3815033"/>
            <a:ext cx="8177783" cy="992558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Impact"/>
                <a:cs typeface="Impact"/>
              </a:rPr>
              <a:t>TITLE </a:t>
            </a:r>
            <a:r>
              <a:rPr lang="en-US" sz="4000" dirty="0">
                <a:latin typeface="Impact"/>
                <a:cs typeface="Impact"/>
              </a:rPr>
              <a:t>(USE LEAGUE GOTHIC OR IMPACT)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708648"/>
            <a:ext cx="6400800" cy="522257"/>
          </a:xfrm>
        </p:spPr>
        <p:txBody>
          <a:bodyPr>
            <a:normAutofit/>
          </a:bodyPr>
          <a:lstStyle/>
          <a:p>
            <a:pPr algn="l"/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Subitle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 (Trebuchet MS)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685800" y="5646653"/>
            <a:ext cx="5618713" cy="10658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/>
                <a:cs typeface="Trebuchet MS"/>
              </a:rPr>
              <a:t>*Note: all headers should be written in League Gothic in all caps. League Gothic font can be downloaded from </a:t>
            </a:r>
            <a:r>
              <a:rPr 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/>
                <a:cs typeface="Trebuchet MS"/>
                <a:hlinkClick r:id="rId5"/>
              </a:rPr>
              <a:t>https://images.uh.edu/gallery3/resources/</a:t>
            </a:r>
            <a:r>
              <a:rPr 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/>
                <a:cs typeface="Trebuchet MS"/>
              </a:rPr>
              <a:t> (</a:t>
            </a:r>
            <a:r>
              <a:rPr lang="en-US" sz="1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rebuchet MS"/>
                <a:cs typeface="Trebuchet MS"/>
              </a:rPr>
              <a:t>cougarnet</a:t>
            </a:r>
            <a:r>
              <a:rPr 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/>
                <a:cs typeface="Trebuchet MS"/>
              </a:rPr>
              <a:t> ID required).</a:t>
            </a:r>
          </a:p>
          <a:p>
            <a:pPr algn="l"/>
            <a:r>
              <a:rPr 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/>
                <a:cs typeface="Trebuchet MS"/>
              </a:rPr>
              <a:t>Alternately, </a:t>
            </a:r>
            <a:r>
              <a:rPr lang="en-US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/>
                <a:cs typeface="Trebuchet MS"/>
              </a:rPr>
              <a:t>Impact font </a:t>
            </a:r>
            <a:r>
              <a:rPr 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/>
                <a:cs typeface="Trebuchet MS"/>
              </a:rPr>
              <a:t>can be used for headlines. </a:t>
            </a:r>
          </a:p>
          <a:p>
            <a:pPr algn="l"/>
            <a:r>
              <a:rPr 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/>
                <a:cs typeface="Trebuchet MS"/>
              </a:rPr>
              <a:t>All other text should be written in Trebuchet MS or Milo font if available. Full style guidelines can be found at </a:t>
            </a:r>
            <a:r>
              <a:rPr 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/>
                <a:cs typeface="Trebuchet MS"/>
                <a:hlinkClick r:id="rId6"/>
              </a:rPr>
              <a:t>http://www.uh.edu/policies/graphic-standards/style-guidelines/typography/</a:t>
            </a:r>
            <a:r>
              <a:rPr 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/>
                <a:cs typeface="Trebuchet MS"/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6825878" y="5720323"/>
            <a:ext cx="1629728" cy="79075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98917" y="2524742"/>
            <a:ext cx="30464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rebuchet MS"/>
                <a:cs typeface="Trebuchet MS"/>
              </a:rPr>
              <a:t>Picture of your choosing goes here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180591" y="1355516"/>
            <a:ext cx="30464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rebuchet MS"/>
                <a:cs typeface="Trebuchet MS"/>
              </a:rPr>
              <a:t>Picture of your choosing goes here</a:t>
            </a:r>
          </a:p>
        </p:txBody>
      </p:sp>
    </p:spTree>
    <p:extLst>
      <p:ext uri="{BB962C8B-B14F-4D97-AF65-F5344CB8AC3E}">
        <p14:creationId xmlns:p14="http://schemas.microsoft.com/office/powerpoint/2010/main" val="687961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1015"/>
            <a:ext cx="5121613" cy="1143000"/>
          </a:xfrm>
        </p:spPr>
        <p:txBody>
          <a:bodyPr>
            <a:normAutofit/>
          </a:bodyPr>
          <a:lstStyle/>
          <a:p>
            <a:pPr algn="l"/>
            <a:r>
              <a:rPr lang="en-US" sz="5400" dirty="0">
                <a:latin typeface="Impact"/>
                <a:cs typeface="Impact"/>
              </a:rPr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85682"/>
            <a:ext cx="8229600" cy="619846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Trebuchet MS"/>
                <a:cs typeface="Trebuchet MS"/>
              </a:rPr>
              <a:t>Subtitle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2548637"/>
            <a:ext cx="8229600" cy="19792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000" dirty="0">
                <a:latin typeface="Trebuchet MS"/>
                <a:cs typeface="Trebuchet MS"/>
              </a:rPr>
              <a:t>Text goes here – </a:t>
            </a:r>
          </a:p>
          <a:p>
            <a:pPr marL="0" indent="0">
              <a:buFont typeface="Arial"/>
              <a:buNone/>
            </a:pPr>
            <a:endParaRPr lang="en-US" sz="2000" dirty="0">
              <a:latin typeface="Trebuchet MS"/>
              <a:cs typeface="Trebuchet MS"/>
            </a:endParaRPr>
          </a:p>
          <a:p>
            <a:pPr marL="0" indent="0">
              <a:buFont typeface="Arial"/>
              <a:buNone/>
            </a:pPr>
            <a:r>
              <a:rPr lang="en-US" sz="2000" dirty="0">
                <a:latin typeface="Trebuchet MS"/>
                <a:cs typeface="Trebuchet MS"/>
              </a:rPr>
              <a:t>*Note: all interior pages should use this layout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71388" y="220717"/>
            <a:ext cx="1757345" cy="852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112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9450"/>
            <a:ext cx="8229600" cy="1143000"/>
          </a:xfrm>
        </p:spPr>
        <p:txBody>
          <a:bodyPr>
            <a:noAutofit/>
          </a:bodyPr>
          <a:lstStyle/>
          <a:p>
            <a:r>
              <a:rPr lang="en-US" sz="8000" dirty="0">
                <a:solidFill>
                  <a:srgbClr val="FFFFFF"/>
                </a:solidFill>
                <a:latin typeface="Impact"/>
                <a:cs typeface="Impact"/>
              </a:rPr>
              <a:t>THANK YOU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C45B1FF-ADC6-BB0B-DDBF-31A6D479A1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8653" y="5718875"/>
            <a:ext cx="2186694" cy="416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4445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130</Words>
  <Application>Microsoft Macintosh PowerPoint</Application>
  <PresentationFormat>On-screen Show (4:3)</PresentationFormat>
  <Paragraphs>13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Impact</vt:lpstr>
      <vt:lpstr>Trebuchet MS</vt:lpstr>
      <vt:lpstr>Office Theme</vt:lpstr>
      <vt:lpstr>TITLE (USE LEAGUE GOTHIC OR IMPACT)</vt:lpstr>
      <vt:lpstr>TITLE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RachelAdmin</dc:creator>
  <cp:lastModifiedBy>Gayden, Jocelynn</cp:lastModifiedBy>
  <cp:revision>20</cp:revision>
  <dcterms:created xsi:type="dcterms:W3CDTF">2015-11-05T19:08:39Z</dcterms:created>
  <dcterms:modified xsi:type="dcterms:W3CDTF">2023-04-10T19:48:51Z</dcterms:modified>
</cp:coreProperties>
</file>